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9"/>
  </p:notesMasterIdLst>
  <p:sldIdLst>
    <p:sldId id="256" r:id="rId2"/>
    <p:sldId id="275" r:id="rId3"/>
    <p:sldId id="272" r:id="rId4"/>
    <p:sldId id="258" r:id="rId5"/>
    <p:sldId id="259" r:id="rId6"/>
    <p:sldId id="260" r:id="rId7"/>
    <p:sldId id="273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727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5" pos="3953" userDrawn="1">
          <p15:clr>
            <a:srgbClr val="A4A3A4"/>
          </p15:clr>
        </p15:guide>
        <p15:guide id="6" orient="horz" pos="913" userDrawn="1">
          <p15:clr>
            <a:srgbClr val="A4A3A4"/>
          </p15:clr>
        </p15:guide>
        <p15:guide id="7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26"/>
    <p:restoredTop sz="94613"/>
  </p:normalViewPr>
  <p:slideViewPr>
    <p:cSldViewPr snapToGrid="0" snapToObjects="1">
      <p:cViewPr varScale="1">
        <p:scale>
          <a:sx n="92" d="100"/>
          <a:sy n="92" d="100"/>
        </p:scale>
        <p:origin x="1608" y="66"/>
      </p:cViewPr>
      <p:guideLst>
        <p:guide orient="horz" pos="572"/>
        <p:guide pos="3727"/>
        <p:guide pos="438"/>
        <p:guide pos="3953"/>
        <p:guide orient="horz" pos="913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CC5B6-C830-E945-8A4D-D07A063B9621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865A-6191-3B48-B0BB-AC5B43A65365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614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BB865A-6191-3B48-B0BB-AC5B43A65365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5222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14092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747032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7000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72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707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962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2479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865A-6191-3B48-B0BB-AC5B43A65365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6888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87D0AF-B4A6-BD4A-A659-527D684BB080}" type="datetimeFigureOut">
              <a:rPr lang="nl-NL" smtClean="0"/>
              <a:t>3-8-2022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4B84A-342A-0144-9040-13A8EB264C5E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72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&amp;url=https%3A%2F%2Fwww.bol.com%2Fnl%2Ff%2Fmeester-paardenpoep%2F30011217%2F&amp;psig=AOvVaw0JOqVx37YdSW9jewLpQKeB&amp;ust=157424163639436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&amp;url=https%3A%2F%2Fwww.bol.com%2Fnl%2Ff%2Fmeester-paardenpoep%2F30011217%2F&amp;psig=AOvVaw0JOqVx37YdSW9jewLpQKeB&amp;ust=157424163639436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i&amp;rct=j&amp;q=&amp;esrc=s&amp;source=images&amp;cd=&amp;ved=&amp;url=https%3A%2F%2Fwww.bol.com%2Fnl%2Ff%2Fmeester-paardenpoep%2F30011217%2F&amp;psig=AOvVaw0JOqVx37YdSW9jewLpQKeB&amp;ust=1574241636394365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3.png"/><Relationship Id="rId4" Type="http://schemas.microsoft.com/office/2007/relationships/hdphoto" Target="../media/hdphoto6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hyperlink" Target="https://www.google.com/url?sa=i&amp;rct=j&amp;q=&amp;esrc=s&amp;source=images&amp;cd=&amp;ved=&amp;url=https%3A%2F%2Fwww.bol.com%2Fnl%2Ff%2Fmeester-paardenpoep%2F30011217%2F&amp;psig=AOvVaw0JOqVx37YdSW9jewLpQKeB&amp;ust=157424163639436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&amp;url=https%3A%2F%2Fwww.bol.com%2Fnl%2Ff%2Fmeester-paardenpoep%2F30011217%2F&amp;psig=AOvVaw0JOqVx37YdSW9jewLpQKeB&amp;ust=1574241636394365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url?sa=i&amp;rct=j&amp;q=&amp;esrc=s&amp;source=images&amp;cd=&amp;ved=&amp;url=https%3A%2F%2Fwww.bol.com%2Fnl%2Ff%2Fmeester-paardenpoep%2F30011217%2F&amp;psig=AOvVaw0JOqVx37YdSW9jewLpQKeB&amp;ust=1574241636394365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het verhaal voorspellen op basis van wat ik al weet.</a:t>
            </a:r>
          </a:p>
        </p:txBody>
      </p:sp>
      <p:pic>
        <p:nvPicPr>
          <p:cNvPr id="12" name="Picture 11" descr="Image result for meester paardenpoep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970" y="1990726"/>
            <a:ext cx="1764030" cy="271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963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98463" y="663110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	Verhelderen met je maatje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016000" y="196920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44 t/m 49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SchoolKX_New" charset="0"/>
                <a:ea typeface="SchoolKX_New" charset="0"/>
                <a:cs typeface="SchoolKX_New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SchoolKX_New" charset="0"/>
              <a:ea typeface="SchoolKX_New" charset="0"/>
              <a:cs typeface="SchoolKX_New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663110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9 t/m 12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016000" y="4376809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Schrijf 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0116" y="592000"/>
            <a:ext cx="801910" cy="1132812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893" y="2409618"/>
            <a:ext cx="1712484" cy="152578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1663" y="2583603"/>
            <a:ext cx="492125" cy="46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57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kstvak 14"/>
          <p:cNvSpPr txBox="1"/>
          <p:nvPr/>
        </p:nvSpPr>
        <p:spPr>
          <a:xfrm>
            <a:off x="6345239" y="1385052"/>
            <a:ext cx="4291916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Kopieerblad 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AF8EB6BE-F602-449D-9054-5EC7B89D37F0}"/>
              </a:ext>
            </a:extLst>
          </p:cNvPr>
          <p:cNvSpPr txBox="1"/>
          <p:nvPr/>
        </p:nvSpPr>
        <p:spPr>
          <a:xfrm>
            <a:off x="449696" y="892521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en verhelderen met team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B601723D-8771-450A-A309-2F8257F745D6}"/>
              </a:ext>
            </a:extLst>
          </p:cNvPr>
          <p:cNvSpPr txBox="1"/>
          <p:nvPr/>
        </p:nvSpPr>
        <p:spPr>
          <a:xfrm>
            <a:off x="449696" y="1385052"/>
            <a:ext cx="4937030" cy="34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46 t/m 49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 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44 t/m 49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8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3704" y="1962243"/>
            <a:ext cx="551985" cy="524036"/>
          </a:xfrm>
          <a:prstGeom prst="rect">
            <a:avLst/>
          </a:prstGeom>
        </p:spPr>
      </p:pic>
      <p:sp>
        <p:nvSpPr>
          <p:cNvPr id="17" name="Tekstvak 26">
            <a:extLst>
              <a:ext uri="{FF2B5EF4-FFF2-40B4-BE49-F238E27FC236}">
                <a16:creationId xmlns:a16="http://schemas.microsoft.com/office/drawing/2014/main" id="{40FDEEE0-C405-4E98-B542-49A802EE4C7D}"/>
              </a:ext>
            </a:extLst>
          </p:cNvPr>
          <p:cNvSpPr txBox="1"/>
          <p:nvPr/>
        </p:nvSpPr>
        <p:spPr>
          <a:xfrm>
            <a:off x="6345239" y="89252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: Terugblik en vooruitblik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5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7" y="2239291"/>
            <a:ext cx="551985" cy="524036"/>
          </a:xfrm>
          <a:prstGeom prst="rect">
            <a:avLst/>
          </a:prstGeom>
        </p:spPr>
      </p:pic>
      <p:pic>
        <p:nvPicPr>
          <p:cNvPr id="26" name="Afbeelding 21">
            <a:extLst>
              <a:ext uri="{FF2B5EF4-FFF2-40B4-BE49-F238E27FC236}">
                <a16:creationId xmlns:a16="http://schemas.microsoft.com/office/drawing/2014/main" id="{36929841-D121-4A32-8D5B-DC3142970C1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968" y="3702812"/>
            <a:ext cx="551985" cy="524036"/>
          </a:xfrm>
          <a:prstGeom prst="rect">
            <a:avLst/>
          </a:prstGeom>
        </p:spPr>
      </p:pic>
      <p:pic>
        <p:nvPicPr>
          <p:cNvPr id="19" name="Afbeelding 18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789" y="3880255"/>
            <a:ext cx="2493873" cy="215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13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informatie uit een tekst halen. </a:t>
            </a:r>
          </a:p>
        </p:txBody>
      </p:sp>
      <p:pic>
        <p:nvPicPr>
          <p:cNvPr id="13" name="Picture 12" descr="Image result for meester paardenpoep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970" y="1990726"/>
            <a:ext cx="1764030" cy="271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733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548861" y="862397"/>
            <a:ext cx="482926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 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2:	Toets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5102314" y="2635073"/>
            <a:ext cx="6480000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Voorlezen	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50 en 51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52 t/m 55 en maak de 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toetsvragen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3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 de woordrijtjes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5132294" y="899747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Oefenen voor de toets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863" b="89916" l="9921" r="89980">
                        <a14:foregroundMark x1="39683" y1="30112" x2="39683" y2="30112"/>
                        <a14:foregroundMark x1="61706" y1="23249" x2="61706" y2="232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271" y="4418672"/>
            <a:ext cx="1846729" cy="13081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340" y="1407578"/>
            <a:ext cx="491660" cy="466765"/>
          </a:xfrm>
          <a:prstGeom prst="rect">
            <a:avLst/>
          </a:prstGeom>
        </p:spPr>
      </p:pic>
      <p:pic>
        <p:nvPicPr>
          <p:cNvPr id="14" name="Afbeelding 11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4340" y="4185289"/>
            <a:ext cx="491660" cy="466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382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1080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Toets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9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2458" y="2307038"/>
            <a:ext cx="3486161" cy="228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217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675" y="67404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675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‘vermist’ poster maken.</a:t>
            </a:r>
          </a:p>
        </p:txBody>
      </p:sp>
      <p:pic>
        <p:nvPicPr>
          <p:cNvPr id="13" name="Picture 12" descr="Image result for meester paardenpoep">
            <a:hlinkClick r:id="rId3" tgtFrame="&quot;_blank&quot;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645" y="1990726"/>
            <a:ext cx="1764030" cy="271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6170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454236" y="654246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Schrijfopdracht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pPr algn="r"/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6067" l="9989" r="89984">
                        <a14:foregroundMark x1="18269" y1="59267" x2="18269" y2="59267"/>
                        <a14:foregroundMark x1="78980" y1="26400" x2="78980" y2="26400"/>
                        <a14:foregroundMark x1="33627" y1="19967" x2="33627" y2="19967"/>
                        <a14:foregroundMark x1="22409" y1="28967" x2="22409" y2="28967"/>
                        <a14:backgroundMark x1="26229" y1="24500" x2="26229" y2="24500"/>
                        <a14:backgroundMark x1="34081" y1="20600" x2="34081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00151">
            <a:off x="7345095" y="3390801"/>
            <a:ext cx="3439049" cy="2755648"/>
          </a:xfrm>
          <a:prstGeom prst="rect">
            <a:avLst/>
          </a:prstGeom>
        </p:spPr>
      </p:pic>
      <p:sp>
        <p:nvSpPr>
          <p:cNvPr id="11" name="Tekstvak 14"/>
          <p:cNvSpPr txBox="1"/>
          <p:nvPr/>
        </p:nvSpPr>
        <p:spPr>
          <a:xfrm>
            <a:off x="454236" y="1156713"/>
            <a:ext cx="5098106" cy="40934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Gebruik de afvinklijst in je 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werkschrift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je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kladversie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Tekening bij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poster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Poster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bekijken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  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      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10 minuten</a:t>
            </a:r>
            <a:b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</a:b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            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Tekening bij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poster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04" y="2329206"/>
            <a:ext cx="551985" cy="524036"/>
          </a:xfrm>
          <a:prstGeom prst="rect">
            <a:avLst/>
          </a:prstGeom>
        </p:spPr>
      </p:pic>
      <p:pic>
        <p:nvPicPr>
          <p:cNvPr id="12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04" y="4122566"/>
            <a:ext cx="551985" cy="524036"/>
          </a:xfrm>
          <a:prstGeom prst="rect">
            <a:avLst/>
          </a:prstGeom>
        </p:spPr>
      </p:pic>
      <p:sp>
        <p:nvSpPr>
          <p:cNvPr id="14" name="Tekstvak 14"/>
          <p:cNvSpPr txBox="1"/>
          <p:nvPr/>
        </p:nvSpPr>
        <p:spPr>
          <a:xfrm>
            <a:off x="6073279" y="1156713"/>
            <a:ext cx="5098106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Netversie kopieerblad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>
              <a:tabLst>
                <a:tab pos="1677988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Oefenen woordrijtjes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C2DDF99B-BB77-4567-B89C-70477815D3C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588578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285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6675" y="1449388"/>
            <a:ext cx="10800000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Woordbonnen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Schrijfopdracht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Team van de week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/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6557" y="2215991"/>
            <a:ext cx="5513764" cy="341751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10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pic>
        <p:nvPicPr>
          <p:cNvPr id="14" name="Picture 13" descr="Image result for meester paardenpoep">
            <a:hlinkClick r:id="rId4" tgtFrame="&quot;_blank&quot;"/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0270" y="3945740"/>
            <a:ext cx="955161" cy="1436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558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Tekstvak 15">
            <a:extLst>
              <a:ext uri="{FF2B5EF4-FFF2-40B4-BE49-F238E27FC236}">
                <a16:creationId xmlns:a16="http://schemas.microsoft.com/office/drawing/2014/main" id="{7B62515B-EBCE-458E-A29F-D83AA6157434}"/>
              </a:ext>
            </a:extLst>
          </p:cNvPr>
          <p:cNvSpPr txBox="1"/>
          <p:nvPr/>
        </p:nvSpPr>
        <p:spPr>
          <a:xfrm>
            <a:off x="790186" y="1350457"/>
            <a:ext cx="10705813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	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om tot een teamantwoord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minuten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pic>
        <p:nvPicPr>
          <p:cNvPr id="6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714" y="1842084"/>
            <a:ext cx="551985" cy="524036"/>
          </a:xfrm>
          <a:prstGeom prst="rect">
            <a:avLst/>
          </a:prstGeom>
        </p:spPr>
      </p:pic>
      <p:sp>
        <p:nvSpPr>
          <p:cNvPr id="7" name="Tekstvak 21">
            <a:extLst>
              <a:ext uri="{FF2B5EF4-FFF2-40B4-BE49-F238E27FC236}">
                <a16:creationId xmlns:a16="http://schemas.microsoft.com/office/drawing/2014/main" id="{D039F7D4-AC05-409D-9D4E-EF6A4A5009D7}"/>
              </a:ext>
            </a:extLst>
          </p:cNvPr>
          <p:cNvSpPr txBox="1"/>
          <p:nvPr/>
        </p:nvSpPr>
        <p:spPr>
          <a:xfrm>
            <a:off x="790186" y="813993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1: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Voorspellen</a:t>
            </a:r>
          </a:p>
        </p:txBody>
      </p:sp>
      <p:pic>
        <p:nvPicPr>
          <p:cNvPr id="8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4709" y="3101400"/>
            <a:ext cx="3279911" cy="29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97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vak 10"/>
          <p:cNvSpPr txBox="1"/>
          <p:nvPr/>
        </p:nvSpPr>
        <p:spPr>
          <a:xfrm>
            <a:off x="695325" y="1449388"/>
            <a:ext cx="3960000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(paarden)box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hinniken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toestemming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stotteren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grindpad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ergens voor opdraaien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ronddwalen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de opschepper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gewichtig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betrappen 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aarzelen</a:t>
            </a:r>
          </a:p>
          <a:p>
            <a:pPr marL="457200" lvl="0" indent="-457200">
              <a:buFont typeface="+mj-lt"/>
              <a:buAutoNum type="arabicPeriod"/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het viaduct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990599" y="1449388"/>
            <a:ext cx="6506075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Schrijf de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in je werkschrift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schrijven</a:t>
            </a: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Success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for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nl-NL" sz="105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All</a:t>
            </a:r>
            <a:r>
              <a:rPr kumimoji="0" lang="nl-NL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000" dirty="0">
                <a:solidFill>
                  <a:prstClr val="white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es 6</a:t>
            </a:r>
            <a:endParaRPr kumimoji="0" lang="nl-NL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noProof="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2</a:t>
            </a:r>
            <a:r>
              <a:rPr kumimoji="0" lang="nl-NL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: </a:t>
            </a:r>
            <a:r>
              <a:rPr kumimoji="0" lang="nl-NL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Woorden van de week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6271" l="3951" r="945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8029" y="3614571"/>
            <a:ext cx="1802928" cy="2546893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3640" y="2387439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43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vak 12"/>
          <p:cNvSpPr txBox="1"/>
          <p:nvPr/>
        </p:nvSpPr>
        <p:spPr>
          <a:xfrm>
            <a:off x="565267" y="1241963"/>
            <a:ext cx="522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Lees bladzijde 32 t/m 37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les 6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565267" y="3938780"/>
            <a:ext cx="5220000" cy="22467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Moeilijke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34 t/m 37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279897" y="3441409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065213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  Stap 4: Verhelderen met je maatje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752" y="5113753"/>
            <a:ext cx="551985" cy="524036"/>
          </a:xfrm>
          <a:prstGeom prst="rect">
            <a:avLst/>
          </a:prstGeom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67477F73-DC72-456A-B171-0F9F44BED9E5}"/>
              </a:ext>
            </a:extLst>
          </p:cNvPr>
          <p:cNvSpPr txBox="1"/>
          <p:nvPr/>
        </p:nvSpPr>
        <p:spPr>
          <a:xfrm>
            <a:off x="565266" y="722778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3: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560D65D7-91B4-4678-81E8-87D29CBC9031}"/>
              </a:ext>
            </a:extLst>
          </p:cNvPr>
          <p:cNvSpPr txBox="1"/>
          <p:nvPr/>
        </p:nvSpPr>
        <p:spPr>
          <a:xfrm>
            <a:off x="6330886" y="1241963"/>
            <a:ext cx="5220000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b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ladzijde 32 t/m 37</a:t>
            </a: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minuten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6C0AACF-827F-47F4-B034-DC31FC9D9E9A}"/>
              </a:ext>
            </a:extLst>
          </p:cNvPr>
          <p:cNvSpPr txBox="1"/>
          <p:nvPr/>
        </p:nvSpPr>
        <p:spPr>
          <a:xfrm>
            <a:off x="6330886" y="722778"/>
            <a:ext cx="5110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8031" y="3441409"/>
            <a:ext cx="2803683" cy="2498019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289" y="1861137"/>
            <a:ext cx="551985" cy="524036"/>
          </a:xfrm>
          <a:prstGeom prst="rect">
            <a:avLst/>
          </a:prstGeom>
        </p:spPr>
      </p:pic>
      <p:pic>
        <p:nvPicPr>
          <p:cNvPr id="25" name="Afbeelding 17">
            <a:extLst>
              <a:ext uri="{FF2B5EF4-FFF2-40B4-BE49-F238E27FC236}">
                <a16:creationId xmlns:a16="http://schemas.microsoft.com/office/drawing/2014/main" id="{4F400B2A-03E4-4A04-BD2F-D7CD4B90F0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0332" y="2137192"/>
            <a:ext cx="551985" cy="52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27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©Success for All.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696000" y="1508215"/>
            <a:ext cx="10800000" cy="31700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Samenwerken</a:t>
            </a:r>
          </a:p>
          <a:p>
            <a:pPr marL="285750" lvl="0" indent="-285750"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Voorspellen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696000" y="941425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6: Terugblik en vooruitblik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6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vak 18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3188C6B-EB5B-419D-AFAF-52C8B85EF0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666" y="2767440"/>
            <a:ext cx="4135318" cy="2705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510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95325" y="1449388"/>
            <a:ext cx="1080135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kan een deel van de tekst samenvatten. </a:t>
            </a:r>
          </a:p>
        </p:txBody>
      </p:sp>
      <p:pic>
        <p:nvPicPr>
          <p:cNvPr id="8" name="Picture 7" descr="Image result for meester paardenpoep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2645" y="1990726"/>
            <a:ext cx="1764030" cy="271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4044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/>
        </p:nvSpPr>
        <p:spPr>
          <a:xfrm>
            <a:off x="696000" y="908050"/>
            <a:ext cx="48292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1:	Woorden van de week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2:	Samenvatten</a:t>
            </a: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3: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5016000" y="941556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Bespreken woorden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t/m 8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6" name="Afbeelding 1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5842" y="4419600"/>
            <a:ext cx="2252132" cy="2006599"/>
          </a:xfrm>
          <a:prstGeom prst="rect">
            <a:avLst/>
          </a:prstGeom>
        </p:spPr>
      </p:pic>
      <p:sp>
        <p:nvSpPr>
          <p:cNvPr id="13" name="Tekstvak 14"/>
          <p:cNvSpPr txBox="1"/>
          <p:nvPr/>
        </p:nvSpPr>
        <p:spPr>
          <a:xfrm>
            <a:off x="5008104" y="2448265"/>
            <a:ext cx="6480000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Teamantwoord / verhaalkaart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charset="2"/>
              <a:buNone/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5 minuten</a:t>
            </a:r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195" y="695525"/>
            <a:ext cx="1023634" cy="1446029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4207" y="2967470"/>
            <a:ext cx="498306" cy="473075"/>
          </a:xfrm>
          <a:prstGeom prst="rect">
            <a:avLst/>
          </a:prstGeom>
        </p:spPr>
      </p:pic>
      <p:sp>
        <p:nvSpPr>
          <p:cNvPr id="17" name="Tekstvak 17"/>
          <p:cNvSpPr txBox="1"/>
          <p:nvPr/>
        </p:nvSpPr>
        <p:spPr>
          <a:xfrm>
            <a:off x="5008104" y="4030872"/>
            <a:ext cx="6480000" cy="193899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Zelf	Lees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39 t/m 43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10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Klaaropdrachten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Schrijf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een </a:t>
            </a:r>
            <a:r>
              <a:rPr lang="nl-NL" sz="2000" dirty="0" err="1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woordbon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2" name="Afbeelding 11"/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94500" l="4747" r="930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7437" y="4678167"/>
            <a:ext cx="498306" cy="47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885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vak 12"/>
          <p:cNvSpPr txBox="1"/>
          <p:nvPr/>
        </p:nvSpPr>
        <p:spPr>
          <a:xfrm>
            <a:off x="283862" y="4929429"/>
            <a:ext cx="5282548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Team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Woorden verhelderen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Bladzijde 39 t/m 43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</p:txBody>
      </p:sp>
      <p:sp>
        <p:nvSpPr>
          <p:cNvPr id="25" name="Tekstvak 14"/>
          <p:cNvSpPr txBox="1"/>
          <p:nvPr/>
        </p:nvSpPr>
        <p:spPr>
          <a:xfrm>
            <a:off x="6305194" y="1275300"/>
            <a:ext cx="4623052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Samenvatten/verhaalkaart</a:t>
            </a: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Punten en feedback</a:t>
            </a:r>
          </a:p>
          <a:p>
            <a:pPr marL="9525" lvl="0">
              <a:tabLst>
                <a:tab pos="1677988" algn="l"/>
              </a:tabLst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Vooruitblik</a:t>
            </a: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Woorden van de week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>
              <a:tabLst>
                <a:tab pos="1677988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Lezen en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verhelderen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kstvak 16"/>
          <p:cNvSpPr txBox="1"/>
          <p:nvPr/>
        </p:nvSpPr>
        <p:spPr>
          <a:xfrm>
            <a:off x="6305194" y="753632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6: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Terugblik en vooruitblik</a:t>
            </a:r>
          </a:p>
        </p:txBody>
      </p:sp>
      <p:sp>
        <p:nvSpPr>
          <p:cNvPr id="28" name="Tekstvak 17"/>
          <p:cNvSpPr txBox="1"/>
          <p:nvPr/>
        </p:nvSpPr>
        <p:spPr>
          <a:xfrm>
            <a:off x="283862" y="4434504"/>
            <a:ext cx="5136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5: V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erhelderen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met team</a:t>
            </a:r>
          </a:p>
        </p:txBody>
      </p:sp>
      <p:sp>
        <p:nvSpPr>
          <p:cNvPr id="29" name="Tekstvak 22"/>
          <p:cNvSpPr txBox="1"/>
          <p:nvPr/>
        </p:nvSpPr>
        <p:spPr>
          <a:xfrm>
            <a:off x="695324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7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kstvak 23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kstvak 18"/>
          <p:cNvSpPr txBox="1"/>
          <p:nvPr/>
        </p:nvSpPr>
        <p:spPr>
          <a:xfrm>
            <a:off x="283863" y="1262921"/>
            <a:ext cx="5282547" cy="28623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Maatje	Memo’s bespreken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Moeilijke woorden overhoren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Antwoorden vergelijken</a:t>
            </a: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5 minuten</a:t>
            </a: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Klaar?	</a:t>
            </a:r>
            <a:r>
              <a:rPr lang="nl-NL" sz="2000" dirty="0" err="1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Duolezen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 bladzijde 41 t/m 43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	</a:t>
            </a:r>
            <a:endParaRPr lang="nl-NL" sz="2000" dirty="0" smtClean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  <a:p>
            <a:pPr marL="9525" lvl="0">
              <a:tabLst>
                <a:tab pos="1677988" algn="l"/>
              </a:tabLst>
              <a:defRPr/>
            </a:pP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kstvak 17"/>
          <p:cNvSpPr txBox="1"/>
          <p:nvPr/>
        </p:nvSpPr>
        <p:spPr>
          <a:xfrm>
            <a:off x="283862" y="753481"/>
            <a:ext cx="48292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968375" algn="l"/>
              </a:tabLst>
            </a:pP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Stap 4: Verhelderen met je maatje </a:t>
            </a:r>
          </a:p>
        </p:txBody>
      </p:sp>
      <p:pic>
        <p:nvPicPr>
          <p:cNvPr id="34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31" y="2465727"/>
            <a:ext cx="551985" cy="524036"/>
          </a:xfrm>
          <a:prstGeom prst="rect">
            <a:avLst/>
          </a:prstGeom>
        </p:spPr>
      </p:pic>
      <p:pic>
        <p:nvPicPr>
          <p:cNvPr id="35" name="Afbeelding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861" y="3366950"/>
            <a:ext cx="2420503" cy="2086926"/>
          </a:xfrm>
          <a:prstGeom prst="rect">
            <a:avLst/>
          </a:prstGeom>
        </p:spPr>
      </p:pic>
      <p:pic>
        <p:nvPicPr>
          <p:cNvPr id="36" name="Afbeelding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331" y="5728832"/>
            <a:ext cx="551985" cy="524036"/>
          </a:xfrm>
          <a:prstGeom prst="rect">
            <a:avLst/>
          </a:prstGeom>
        </p:spPr>
      </p:pic>
      <p:pic>
        <p:nvPicPr>
          <p:cNvPr id="31" name="Afbeelding 1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8229" y="3340222"/>
            <a:ext cx="1669882" cy="109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79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vak 6"/>
          <p:cNvSpPr txBox="1"/>
          <p:nvPr/>
        </p:nvSpPr>
        <p:spPr>
          <a:xfrm>
            <a:off x="696000" y="50400"/>
            <a:ext cx="14596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</a:t>
            </a:r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es 8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kstvak 7"/>
          <p:cNvSpPr txBox="1"/>
          <p:nvPr/>
        </p:nvSpPr>
        <p:spPr>
          <a:xfrm>
            <a:off x="6096000" y="50400"/>
            <a:ext cx="540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NL" sz="20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Meester Paardenpoep</a:t>
            </a:r>
            <a:endParaRPr lang="nl-NL" sz="20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0" y="6560191"/>
            <a:ext cx="12192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Copyright ©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Success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for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nl-NL" sz="1050" dirty="0" err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All</a:t>
            </a:r>
            <a:r>
              <a:rPr lang="nl-NL" sz="105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. Alle rechten voorbehouden</a:t>
            </a:r>
          </a:p>
          <a:p>
            <a:pPr algn="ctr"/>
            <a:endParaRPr lang="nl-NL" sz="105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95325" y="908050"/>
            <a:ext cx="9269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Doel van de les: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696000" y="1449388"/>
            <a:ext cx="10800000" cy="4001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marL="9525" lvl="0">
              <a:tabLst>
                <a:tab pos="1677988" algn="l"/>
              </a:tabLst>
            </a:pP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&gt; Ik </a:t>
            </a:r>
            <a:r>
              <a:rPr lang="nl-NL" sz="2000" dirty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ken de betekenis van de woorden van de week</a:t>
            </a:r>
            <a:r>
              <a:rPr lang="nl-NL" sz="2000" dirty="0" smtClean="0">
                <a:solidFill>
                  <a:srgbClr val="002060"/>
                </a:solidFill>
                <a:latin typeface="Arial" charset="0"/>
                <a:ea typeface="Arial" charset="0"/>
                <a:cs typeface="Arial" charset="0"/>
              </a:rPr>
              <a:t>.</a:t>
            </a:r>
            <a:endParaRPr lang="nl-NL" sz="2000" dirty="0">
              <a:solidFill>
                <a:srgbClr val="002060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3" name="Picture 12" descr="Image result for meester paardenpoep">
            <a:hlinkClick r:id="rId2" tgtFrame="&quot;_blank&quot;"/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1970" y="1990726"/>
            <a:ext cx="1764030" cy="271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49921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3917</TotalTime>
  <Words>904</Words>
  <Application>Microsoft Office PowerPoint</Application>
  <PresentationFormat>Widescreen</PresentationFormat>
  <Paragraphs>280</Paragraphs>
  <Slides>17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SchoolKX_New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Hilbert Geerling</dc:creator>
  <cp:lastModifiedBy>E.M. Baas</cp:lastModifiedBy>
  <cp:revision>298</cp:revision>
  <dcterms:created xsi:type="dcterms:W3CDTF">2017-07-26T14:05:48Z</dcterms:created>
  <dcterms:modified xsi:type="dcterms:W3CDTF">2022-08-03T11:58:27Z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co">
    <vt:lpwstr>JA</vt:lpwstr>
  </property>
</Properties>
</file>